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58" r:id="rId11"/>
  </p:sldIdLst>
  <p:sldSz cx="18288000" cy="10287000"/>
  <p:notesSz cx="6858000" cy="9144000"/>
  <p:embeddedFontLst>
    <p:embeddedFont>
      <p:font typeface="Arial Bold" panose="020B0802020202020204" pitchFamily="34" charset="77"/>
      <p:regular r:id="rId12"/>
      <p:bold r:id="rId13"/>
    </p:embeddedFont>
    <p:embeddedFont>
      <p:font typeface="Century Gothic" panose="020B0502020202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 autoAdjust="0"/>
    <p:restoredTop sz="94620" autoAdjust="0"/>
  </p:normalViewPr>
  <p:slideViewPr>
    <p:cSldViewPr>
      <p:cViewPr varScale="1">
        <p:scale>
          <a:sx n="60" d="100"/>
          <a:sy n="60" d="100"/>
        </p:scale>
        <p:origin x="200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C05E-59C7-9F2A-F6F1-58877C044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0" y="3314700"/>
            <a:ext cx="7772400" cy="1470025"/>
          </a:xfrm>
        </p:spPr>
        <p:txBody>
          <a:bodyPr/>
          <a:lstStyle/>
          <a:p>
            <a:endParaRPr lang="en-RW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B600C-70DC-D412-F8EE-05B936729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400" y="5070475"/>
            <a:ext cx="6400800" cy="1752600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70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810594" y="5129841"/>
            <a:ext cx="12666813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FFFFF"/>
                </a:solidFill>
                <a:latin typeface="Arial Bold"/>
              </a:rPr>
              <a:t>THANK YOU</a:t>
            </a:r>
            <a:r>
              <a:rPr lang="en-US" sz="7500">
                <a:solidFill>
                  <a:srgbClr val="FFFFFF"/>
                </a:solidFill>
                <a:latin typeface="Arial"/>
              </a:rPr>
              <a:t> </a:t>
            </a:r>
            <a:r>
              <a:rPr lang="en-US" sz="7500">
                <a:solidFill>
                  <a:srgbClr val="FEC010"/>
                </a:solidFill>
                <a:latin typeface="Arial"/>
              </a:rPr>
              <a:t>/</a:t>
            </a:r>
            <a:r>
              <a:rPr lang="en-US" sz="7500">
                <a:solidFill>
                  <a:srgbClr val="FFFFFF"/>
                </a:solidFill>
                <a:latin typeface="Arial"/>
              </a:rPr>
              <a:t> </a:t>
            </a:r>
            <a:r>
              <a:rPr lang="en-US" sz="7500">
                <a:solidFill>
                  <a:srgbClr val="FFFFFF"/>
                </a:solidFill>
                <a:latin typeface="Arial Bold"/>
              </a:rPr>
              <a:t>MURAKOZE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E08A-8148-FA81-8939-F68DEAEB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409700"/>
            <a:ext cx="12877800" cy="1143000"/>
          </a:xfrm>
        </p:spPr>
        <p:txBody>
          <a:bodyPr/>
          <a:lstStyle/>
          <a:p>
            <a:endParaRPr lang="en-RW" b="1" dirty="0">
              <a:latin typeface="Century Gothic" panose="020B0502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3F2FC-9786-F926-B643-5D98C4FE9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880518"/>
            <a:ext cx="15849600" cy="5691982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3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E6DC-8250-5552-183A-E20F4F752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W">
              <a:latin typeface="Century Gothic" panose="020B0502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880C7-0687-9160-BE6B-C87D47388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W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55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04CB-BD20-69F4-5A7D-75DFEAE9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1" y="1333500"/>
            <a:ext cx="13012479" cy="1183492"/>
          </a:xfrm>
        </p:spPr>
        <p:txBody>
          <a:bodyPr/>
          <a:lstStyle/>
          <a:p>
            <a:endParaRPr lang="en-RW" b="1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56169-8782-A25D-4154-63368B5F1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721" y="2800350"/>
            <a:ext cx="7678480" cy="5924550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91B5D-4A59-CF7E-AA0F-3D71F9561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0" y="2800350"/>
            <a:ext cx="8153400" cy="6153150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5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DEE57-F473-B0C9-5F5A-EEF1AF82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056" y="1663360"/>
            <a:ext cx="15929344" cy="1143000"/>
          </a:xfrm>
        </p:spPr>
        <p:txBody>
          <a:bodyPr/>
          <a:lstStyle/>
          <a:p>
            <a:endParaRPr lang="en-RW" b="1">
              <a:latin typeface="Century Gothic" panose="020B0502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EB1D9-3AD1-AE54-1006-3A19C868D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056" y="3396251"/>
            <a:ext cx="7775944" cy="760697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FFC68-F84E-9F6A-3A92-567D46E31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7056" y="4233147"/>
            <a:ext cx="7775944" cy="4796553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AEF02-1967-C33E-85F6-3CBD24913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0456" y="3396250"/>
            <a:ext cx="7775944" cy="760697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C817EA-D976-0BA3-3FC6-CA6287047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40456" y="4233146"/>
            <a:ext cx="7775944" cy="4796553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8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16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DF01-5703-5E75-2AD5-CE6322AC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33500"/>
            <a:ext cx="8229600" cy="1143000"/>
          </a:xfrm>
        </p:spPr>
        <p:txBody>
          <a:bodyPr/>
          <a:lstStyle/>
          <a:p>
            <a:endParaRPr lang="en-RW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08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3B0C-0A9B-0CEE-CAB9-4B704016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05" y="1333500"/>
            <a:ext cx="3008313" cy="1162050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4A09-6071-8C40-4516-723364461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655" y="1333500"/>
            <a:ext cx="5111750" cy="5853113"/>
          </a:xfrm>
        </p:spPr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2FC1-CEB0-A2B0-1A7A-C54F83B74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805" y="2495550"/>
            <a:ext cx="3008313" cy="4691063"/>
          </a:xfrm>
        </p:spPr>
        <p:txBody>
          <a:bodyPr/>
          <a:lstStyle/>
          <a:p>
            <a:endParaRPr lang="en-RW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6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FE5E-3FB8-7E21-B71E-35D5035E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W" dirty="0">
              <a:latin typeface="Century Gothic" panose="020B0502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58FDBA-E6FA-6735-FDCA-11F3F8FB596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RW">
              <a:latin typeface="Century Gothic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E8CDB-470E-5C84-A656-ED102561F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RW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364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</Words>
  <Application>Microsoft Macintosh PowerPoint</Application>
  <PresentationFormat>Custom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 Bold</vt:lpstr>
      <vt:lpstr>Calibri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/ MURAKOZE</dc:title>
  <cp:lastModifiedBy>Evode NIYIBIZI</cp:lastModifiedBy>
  <cp:revision>2</cp:revision>
  <dcterms:created xsi:type="dcterms:W3CDTF">2006-08-16T00:00:00Z</dcterms:created>
  <dcterms:modified xsi:type="dcterms:W3CDTF">2024-04-15T15:53:32Z</dcterms:modified>
  <dc:identifier>DAGCfaYxIYw</dc:identifier>
</cp:coreProperties>
</file>